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0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1" r:id="rId3"/>
    <p:sldMasterId id="2147483699" r:id="rId4"/>
    <p:sldMasterId id="2147483716" r:id="rId5"/>
    <p:sldMasterId id="2147483734" r:id="rId6"/>
    <p:sldMasterId id="2147483752" r:id="rId7"/>
    <p:sldMasterId id="2147483764" r:id="rId8"/>
    <p:sldMasterId id="2147483782" r:id="rId9"/>
    <p:sldMasterId id="2147483811" r:id="rId10"/>
    <p:sldMasterId id="2147483823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748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1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61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2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685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311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562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686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404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6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480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568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458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33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129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656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002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56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39763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72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477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60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668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18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6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72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4678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606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635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90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9182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9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547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4774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77748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471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90230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862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99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85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9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095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43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341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1489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334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941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007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617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8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734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24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721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92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3806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175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9135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831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9241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54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5257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95180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5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32393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8622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79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09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3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23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1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9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80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6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89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391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84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73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2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2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09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00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73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9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92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47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68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993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4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882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316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0523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451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544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70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671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459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90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5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79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798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86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961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087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218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10534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55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0817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5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107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06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43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812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390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788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2079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5246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85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74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150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382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0131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653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400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209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120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298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418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1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6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11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231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2814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7764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464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448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76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197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02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203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88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20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612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53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476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53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334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6888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3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0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5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93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6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5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4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0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6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5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1668" y="1388853"/>
            <a:ext cx="5598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Now I am going to show you</a:t>
            </a:r>
          </a:p>
          <a:p>
            <a:pPr algn="ctr"/>
            <a:r>
              <a:rPr lang="en-US" sz="2400" b="1" dirty="0" smtClean="0"/>
              <a:t>A Project on Hotel Booking management System</a:t>
            </a:r>
          </a:p>
          <a:p>
            <a:pPr algn="ctr"/>
            <a:r>
              <a:rPr lang="en-US" sz="2400" b="1" dirty="0" smtClean="0"/>
              <a:t>In this project I have tried to focus only on JSP and JSF</a:t>
            </a:r>
          </a:p>
          <a:p>
            <a:pPr algn="ctr"/>
            <a:r>
              <a:rPr lang="en-US" sz="2400" b="1" dirty="0" smtClean="0"/>
              <a:t>Mechanism. Here you will be able to find how to transfer </a:t>
            </a:r>
          </a:p>
          <a:p>
            <a:pPr algn="ctr"/>
            <a:r>
              <a:rPr lang="en-US" sz="2400" b="1" dirty="0" smtClean="0"/>
              <a:t>Data to another pages through JSP and JSF. To make this project I have used net Bean IDEA.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140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355"/>
            <a:ext cx="12192000" cy="6350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138023"/>
            <a:ext cx="32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ROOM VIEW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992"/>
            <a:ext cx="12192000" cy="6142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5902" y="172528"/>
            <a:ext cx="279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ROOM INFORMATION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1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223"/>
            <a:ext cx="12128740" cy="6262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4091" y="103517"/>
            <a:ext cx="226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HOTEL VIEW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5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751"/>
            <a:ext cx="12085608" cy="6029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6891" y="207034"/>
            <a:ext cx="241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HOTEL INFORMATION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4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695"/>
            <a:ext cx="12192000" cy="6435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8762" y="129396"/>
            <a:ext cx="23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BOOKING VIEW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1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234"/>
            <a:ext cx="12192000" cy="6110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5849" y="163902"/>
            <a:ext cx="237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BOOKING FORM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8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728"/>
            <a:ext cx="12128740" cy="6228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664" y="189781"/>
            <a:ext cx="254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SERVICE INFORMATION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0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4128" y="1708030"/>
            <a:ext cx="1009290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00B050"/>
                </a:solidFill>
              </a:rPr>
              <a:t>Thank You Sir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7638"/>
            <a:ext cx="7116792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8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376"/>
            <a:ext cx="12192000" cy="6081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7819" y="293298"/>
            <a:ext cx="46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Login View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9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" y="550487"/>
            <a:ext cx="12097109" cy="6307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5072" y="181155"/>
            <a:ext cx="391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INDEX VIEW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5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377"/>
            <a:ext cx="12192000" cy="6212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5298" y="276045"/>
            <a:ext cx="327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REGISTRATION 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8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" y="776377"/>
            <a:ext cx="12019472" cy="5960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4475" y="129396"/>
            <a:ext cx="273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USER INPUT VIEW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65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515980"/>
            <a:ext cx="12131615" cy="6342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9969" y="146648"/>
            <a:ext cx="24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ADMIN FORM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8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474454"/>
            <a:ext cx="12122989" cy="62627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9638" y="112143"/>
            <a:ext cx="332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BUILDING TABLE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3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607"/>
            <a:ext cx="12192000" cy="63333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2717" y="155275"/>
            <a:ext cx="30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BOOKING FORM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91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11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7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8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9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91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Century Schoolbook</vt:lpstr>
      <vt:lpstr>Corbel</vt:lpstr>
      <vt:lpstr>Garamond</vt:lpstr>
      <vt:lpstr>Trebuchet MS</vt:lpstr>
      <vt:lpstr>Tw Cen MT</vt:lpstr>
      <vt:lpstr>Wingdings 3</vt:lpstr>
      <vt:lpstr>Celestial</vt:lpstr>
      <vt:lpstr>Office Theme</vt:lpstr>
      <vt:lpstr>Slice</vt:lpstr>
      <vt:lpstr>Wisp</vt:lpstr>
      <vt:lpstr>Organic</vt:lpstr>
      <vt:lpstr>1_Organic</vt:lpstr>
      <vt:lpstr>Feathered</vt:lpstr>
      <vt:lpstr>Droplet</vt:lpstr>
      <vt:lpstr>Facet</vt:lpstr>
      <vt:lpstr>Headlines</vt:lpstr>
      <vt:lpstr>1_Wisp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24</cp:revision>
  <dcterms:created xsi:type="dcterms:W3CDTF">2019-01-03T16:26:41Z</dcterms:created>
  <dcterms:modified xsi:type="dcterms:W3CDTF">2019-01-03T17:09:56Z</dcterms:modified>
</cp:coreProperties>
</file>